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9" r:id="rId5"/>
    <p:sldId id="300" r:id="rId6"/>
    <p:sldId id="292" r:id="rId7"/>
    <p:sldId id="275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BDE52059-1E89-4E52-AD92-FA9F91CF4D60}"/>
    <pc:docChg chg="delSld">
      <pc:chgData name="Adam Minor" userId="8ba41960-985e-40fa-965b-8aad8b24e054" providerId="ADAL" clId="{BDE52059-1E89-4E52-AD92-FA9F91CF4D60}" dt="2024-06-21T15:09:15.092" v="0" actId="47"/>
      <pc:docMkLst>
        <pc:docMk/>
      </pc:docMkLst>
      <pc:sldChg chg="del">
        <pc:chgData name="Adam Minor" userId="8ba41960-985e-40fa-965b-8aad8b24e054" providerId="ADAL" clId="{BDE52059-1E89-4E52-AD92-FA9F91CF4D60}" dt="2024-06-21T15:09:15.092" v="0" actId="47"/>
        <pc:sldMkLst>
          <pc:docMk/>
          <pc:sldMk cId="1304948650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773C52-8029-5EA8-1507-B133CB934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 with an arrow pointing up&#10;&#10;Description automatically generated">
            <a:extLst>
              <a:ext uri="{FF2B5EF4-FFF2-40B4-BE49-F238E27FC236}">
                <a16:creationId xmlns:a16="http://schemas.microsoft.com/office/drawing/2014/main" id="{281F43E9-CF18-BDE8-11BF-A7C206DE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53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ky with clouds and white text&#10;&#10;Description automatically generated">
            <a:extLst>
              <a:ext uri="{FF2B5EF4-FFF2-40B4-BE49-F238E27FC236}">
                <a16:creationId xmlns:a16="http://schemas.microsoft.com/office/drawing/2014/main" id="{E4AD0BA3-25A8-8B87-0C08-D424E447F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38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ach with waves and clouds&#10;&#10;Description automatically generated">
            <a:extLst>
              <a:ext uri="{FF2B5EF4-FFF2-40B4-BE49-F238E27FC236}">
                <a16:creationId xmlns:a16="http://schemas.microsoft.com/office/drawing/2014/main" id="{868563BE-8079-3146-09A6-E24A53CB3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604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ach with waves and a sandy beach&#10;&#10;Description automatically generated with medium confidence">
            <a:extLst>
              <a:ext uri="{FF2B5EF4-FFF2-40B4-BE49-F238E27FC236}">
                <a16:creationId xmlns:a16="http://schemas.microsoft.com/office/drawing/2014/main" id="{0734B219-D7B8-9D20-E61F-EB64B316A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9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773C52-8029-5EA8-1507-B133CB934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44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3EFB51-E39B-CFA1-E3FF-9ACA85EDA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51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4DB06E-E69E-3A79-0B42-1BE35AE99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7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AFABB7-CE3C-B405-C8C9-04343E3F4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04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2024-06-21T15:09:18Z</dcterms:modified>
</cp:coreProperties>
</file>